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21" r:id="rId3"/>
    <p:sldId id="320" r:id="rId4"/>
    <p:sldId id="318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768" y="8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779462" y="818710"/>
            <a:ext cx="8364538" cy="520309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納入日</a:t>
            </a:r>
          </a:p>
          <a:p>
            <a:r>
              <a:rPr lang="zh-TW" altLang="en-US" sz="8800" dirty="0">
                <a:effectLst/>
              </a:rPr>
              <a:t>毎週月曜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40B4F-66C7-44A2-5DD2-C7CF4B10E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CC22022-49BE-629C-C28A-54A360036A56}"/>
              </a:ext>
            </a:extLst>
          </p:cNvPr>
          <p:cNvSpPr txBox="1"/>
          <p:nvPr/>
        </p:nvSpPr>
        <p:spPr>
          <a:xfrm>
            <a:off x="487914" y="530087"/>
            <a:ext cx="8947634" cy="578033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納入日</a:t>
            </a:r>
          </a:p>
          <a:p>
            <a:r>
              <a:rPr lang="zh-TW" altLang="en-US" sz="8800" dirty="0">
                <a:ln w="38100">
                  <a:noFill/>
                </a:ln>
                <a:effectLst/>
              </a:rPr>
              <a:t>毎週月曜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34923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12DE6-581A-0216-E709-1F7736C8A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88E9EE-0AEB-225D-6486-E4A6B017F4EA}"/>
              </a:ext>
            </a:extLst>
          </p:cNvPr>
          <p:cNvSpPr txBox="1"/>
          <p:nvPr/>
        </p:nvSpPr>
        <p:spPr>
          <a:xfrm>
            <a:off x="464457" y="638690"/>
            <a:ext cx="6879614" cy="568958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納入日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zh-TW" altLang="en-US" sz="8800" dirty="0">
                <a:ln w="38100">
                  <a:noFill/>
                </a:ln>
                <a:effectLst/>
              </a:rPr>
              <a:t>毎週月曜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E51E66FF-AB3B-712B-9B05-D7097C43E82A}"/>
              </a:ext>
            </a:extLst>
          </p:cNvPr>
          <p:cNvGrpSpPr/>
          <p:nvPr/>
        </p:nvGrpSpPr>
        <p:grpSpPr>
          <a:xfrm>
            <a:off x="7446486" y="3093308"/>
            <a:ext cx="2111076" cy="3206563"/>
            <a:chOff x="2751914" y="431544"/>
            <a:chExt cx="1637914" cy="2487866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43005789-3FDF-FD98-02CB-657E074D0B6B}"/>
                </a:ext>
              </a:extLst>
            </p:cNvPr>
            <p:cNvGrpSpPr/>
            <p:nvPr/>
          </p:nvGrpSpPr>
          <p:grpSpPr>
            <a:xfrm>
              <a:off x="3058957" y="431544"/>
              <a:ext cx="1330871" cy="2487866"/>
              <a:chOff x="2555468" y="1945656"/>
              <a:chExt cx="1330871" cy="2487866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062E7D24-84F0-4FB9-EB34-910665E82DCE}"/>
                  </a:ext>
                </a:extLst>
              </p:cNvPr>
              <p:cNvSpPr/>
              <p:nvPr/>
            </p:nvSpPr>
            <p:spPr bwMode="auto">
              <a:xfrm rot="8100000">
                <a:off x="3604232" y="370652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四角形: 上の 2 つの角を丸める 5">
                <a:extLst>
                  <a:ext uri="{FF2B5EF4-FFF2-40B4-BE49-F238E27FC236}">
                    <a16:creationId xmlns:a16="http://schemas.microsoft.com/office/drawing/2014/main" id="{E72CEC56-DCB0-379B-3F2E-D18E45867CBA}"/>
                  </a:ext>
                </a:extLst>
              </p:cNvPr>
              <p:cNvSpPr/>
              <p:nvPr/>
            </p:nvSpPr>
            <p:spPr bwMode="auto">
              <a:xfrm rot="19800000" flipH="1">
                <a:off x="3409091" y="2984554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3F2368E5-79C4-B9F7-FF4C-DEDE9526229B}"/>
                  </a:ext>
                </a:extLst>
              </p:cNvPr>
              <p:cNvSpPr/>
              <p:nvPr/>
            </p:nvSpPr>
            <p:spPr bwMode="auto">
              <a:xfrm>
                <a:off x="264660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917583F7-1527-E2F7-40A7-CBF54B5644A1}"/>
                  </a:ext>
                </a:extLst>
              </p:cNvPr>
              <p:cNvSpPr/>
              <p:nvPr/>
            </p:nvSpPr>
            <p:spPr bwMode="auto">
              <a:xfrm flipH="1">
                <a:off x="321346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880A67DE-3A81-C46D-B95C-EC2739C2C60D}"/>
                  </a:ext>
                </a:extLst>
              </p:cNvPr>
              <p:cNvSpPr/>
              <p:nvPr/>
            </p:nvSpPr>
            <p:spPr bwMode="auto">
              <a:xfrm rot="10800000">
                <a:off x="2763177" y="3744034"/>
                <a:ext cx="780726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EEFE1C91-8E7E-18E7-B0A8-062E0EC2E00E}"/>
                  </a:ext>
                </a:extLst>
              </p:cNvPr>
              <p:cNvSpPr/>
              <p:nvPr/>
            </p:nvSpPr>
            <p:spPr bwMode="auto">
              <a:xfrm>
                <a:off x="2729328" y="2984501"/>
                <a:ext cx="845722" cy="80208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1" name="二等辺三角形 280">
                <a:extLst>
                  <a:ext uri="{FF2B5EF4-FFF2-40B4-BE49-F238E27FC236}">
                    <a16:creationId xmlns:a16="http://schemas.microsoft.com/office/drawing/2014/main" id="{065D98D4-E33D-D8A0-07C5-6887A77A75A8}"/>
                  </a:ext>
                </a:extLst>
              </p:cNvPr>
              <p:cNvSpPr/>
              <p:nvPr/>
            </p:nvSpPr>
            <p:spPr bwMode="auto">
              <a:xfrm rot="10800000">
                <a:off x="2994585" y="2976570"/>
                <a:ext cx="302410" cy="578365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B5A39BC9-610F-D085-D511-BE2E3711B06F}"/>
                  </a:ext>
                </a:extLst>
              </p:cNvPr>
              <p:cNvSpPr/>
              <p:nvPr/>
            </p:nvSpPr>
            <p:spPr bwMode="auto">
              <a:xfrm rot="10800000">
                <a:off x="3081908" y="3048754"/>
                <a:ext cx="127764" cy="506182"/>
              </a:xfrm>
              <a:custGeom>
                <a:avLst/>
                <a:gdLst>
                  <a:gd name="connsiteX0" fmla="*/ 63882 w 127764"/>
                  <a:gd name="connsiteY0" fmla="*/ 506182 h 506182"/>
                  <a:gd name="connsiteX1" fmla="*/ 0 w 127764"/>
                  <a:gd name="connsiteY1" fmla="*/ 244351 h 506182"/>
                  <a:gd name="connsiteX2" fmla="*/ 63882 w 127764"/>
                  <a:gd name="connsiteY2" fmla="*/ 0 h 506182"/>
                  <a:gd name="connsiteX3" fmla="*/ 127764 w 127764"/>
                  <a:gd name="connsiteY3" fmla="*/ 244351 h 50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4" h="506182">
                    <a:moveTo>
                      <a:pt x="63882" y="506182"/>
                    </a:moveTo>
                    <a:lnTo>
                      <a:pt x="0" y="244351"/>
                    </a:lnTo>
                    <a:lnTo>
                      <a:pt x="63882" y="0"/>
                    </a:lnTo>
                    <a:lnTo>
                      <a:pt x="127764" y="244351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3" name="台形 282">
                <a:extLst>
                  <a:ext uri="{FF2B5EF4-FFF2-40B4-BE49-F238E27FC236}">
                    <a16:creationId xmlns:a16="http://schemas.microsoft.com/office/drawing/2014/main" id="{3E64652D-6A38-E60C-1EA4-1F3B6CE6EBC2}"/>
                  </a:ext>
                </a:extLst>
              </p:cNvPr>
              <p:cNvSpPr/>
              <p:nvPr/>
            </p:nvSpPr>
            <p:spPr bwMode="auto">
              <a:xfrm rot="10800000">
                <a:off x="3082978" y="3026298"/>
                <a:ext cx="127291" cy="125184"/>
              </a:xfrm>
              <a:prstGeom prst="trapezoid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0E38793F-385F-F086-BEA7-673BCBA2C9B8}"/>
                  </a:ext>
                </a:extLst>
              </p:cNvPr>
              <p:cNvSpPr/>
              <p:nvPr/>
            </p:nvSpPr>
            <p:spPr bwMode="auto">
              <a:xfrm>
                <a:off x="259356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F42F3371-1DC0-715C-FB9E-49C418D8F7BC}"/>
                  </a:ext>
                </a:extLst>
              </p:cNvPr>
              <p:cNvSpPr/>
              <p:nvPr/>
            </p:nvSpPr>
            <p:spPr bwMode="auto">
              <a:xfrm rot="20700000">
                <a:off x="255546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4FF75FD1-DE94-8A3C-831C-5BAE8270CDE9}"/>
                  </a:ext>
                </a:extLst>
              </p:cNvPr>
              <p:cNvSpPr/>
              <p:nvPr/>
            </p:nvSpPr>
            <p:spPr bwMode="auto">
              <a:xfrm rot="900000" flipH="1">
                <a:off x="346685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BECE5E20-45E9-EA14-D757-639678022665}"/>
                  </a:ext>
                </a:extLst>
              </p:cNvPr>
              <p:cNvSpPr/>
              <p:nvPr/>
            </p:nvSpPr>
            <p:spPr bwMode="auto">
              <a:xfrm>
                <a:off x="267096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5343BE5F-79F3-B789-669A-8F2581A28D7C}"/>
                  </a:ext>
                </a:extLst>
              </p:cNvPr>
              <p:cNvSpPr/>
              <p:nvPr/>
            </p:nvSpPr>
            <p:spPr bwMode="auto">
              <a:xfrm>
                <a:off x="272367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A042BD89-DABE-DDCE-7FB3-23ABDAC033F6}"/>
                  </a:ext>
                </a:extLst>
              </p:cNvPr>
              <p:cNvSpPr/>
              <p:nvPr/>
            </p:nvSpPr>
            <p:spPr bwMode="auto">
              <a:xfrm>
                <a:off x="322312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7AE9DDDD-57BE-5B57-98D7-3BC21BE7EC79}"/>
                  </a:ext>
                </a:extLst>
              </p:cNvPr>
              <p:cNvSpPr/>
              <p:nvPr/>
            </p:nvSpPr>
            <p:spPr bwMode="auto">
              <a:xfrm>
                <a:off x="285598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F7DE10DB-FA04-05E7-A0A2-D5A2F56E1B1F}"/>
                  </a:ext>
                </a:extLst>
              </p:cNvPr>
              <p:cNvSpPr/>
              <p:nvPr/>
            </p:nvSpPr>
            <p:spPr bwMode="auto">
              <a:xfrm>
                <a:off x="335978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二等辺三角形 71">
                <a:extLst>
                  <a:ext uri="{FF2B5EF4-FFF2-40B4-BE49-F238E27FC236}">
                    <a16:creationId xmlns:a16="http://schemas.microsoft.com/office/drawing/2014/main" id="{AB627CF5-96C2-CAFB-C502-392D9363D9D4}"/>
                  </a:ext>
                </a:extLst>
              </p:cNvPr>
              <p:cNvSpPr/>
              <p:nvPr/>
            </p:nvSpPr>
            <p:spPr bwMode="auto">
              <a:xfrm rot="16200000">
                <a:off x="297164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170B4AC7-2571-1F8D-E189-7C2378D112BB}"/>
                  </a:ext>
                </a:extLst>
              </p:cNvPr>
              <p:cNvSpPr/>
              <p:nvPr/>
            </p:nvSpPr>
            <p:spPr bwMode="auto">
              <a:xfrm rot="10800000">
                <a:off x="3020093" y="2815861"/>
                <a:ext cx="261018" cy="105538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1BA11593-5149-68C8-E244-ADD5243237D4}"/>
                  </a:ext>
                </a:extLst>
              </p:cNvPr>
              <p:cNvSpPr/>
              <p:nvPr/>
            </p:nvSpPr>
            <p:spPr bwMode="auto">
              <a:xfrm rot="20700000">
                <a:off x="2668613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0FCE9314-BA13-0A61-2B25-83B2986A81BA}"/>
                  </a:ext>
                </a:extLst>
              </p:cNvPr>
              <p:cNvSpPr/>
              <p:nvPr/>
            </p:nvSpPr>
            <p:spPr bwMode="auto">
              <a:xfrm>
                <a:off x="2847975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FE65A6E7-501C-38CE-4061-0396A3866C79}"/>
                  </a:ext>
                </a:extLst>
              </p:cNvPr>
              <p:cNvSpPr/>
              <p:nvPr/>
            </p:nvSpPr>
            <p:spPr bwMode="auto">
              <a:xfrm flipH="1">
                <a:off x="3221831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F5B169DF-1E1E-9DCD-351D-27337545459D}"/>
                </a:ext>
              </a:extLst>
            </p:cNvPr>
            <p:cNvGrpSpPr/>
            <p:nvPr/>
          </p:nvGrpSpPr>
          <p:grpSpPr>
            <a:xfrm rot="20700000" flipH="1">
              <a:off x="2751914" y="1059018"/>
              <a:ext cx="679057" cy="917940"/>
              <a:chOff x="2192787" y="1766211"/>
              <a:chExt cx="910638" cy="1230988"/>
            </a:xfrm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3A2C3EB4-000B-4D2E-2EEB-CAC8B617ED38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4135CE7E-4FA3-DF2F-CFE2-E3D29F79A640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角丸四角形 105">
                <a:extLst>
                  <a:ext uri="{FF2B5EF4-FFF2-40B4-BE49-F238E27FC236}">
                    <a16:creationId xmlns:a16="http://schemas.microsoft.com/office/drawing/2014/main" id="{6223AD75-761C-3BD4-A8FB-F6812C4C1F76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角丸四角形 106">
                <a:extLst>
                  <a:ext uri="{FF2B5EF4-FFF2-40B4-BE49-F238E27FC236}">
                    <a16:creationId xmlns:a16="http://schemas.microsoft.com/office/drawing/2014/main" id="{C2C6D84E-9058-F531-4B65-139ABFB66DBC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角丸四角形 107">
                <a:extLst>
                  <a:ext uri="{FF2B5EF4-FFF2-40B4-BE49-F238E27FC236}">
                    <a16:creationId xmlns:a16="http://schemas.microsoft.com/office/drawing/2014/main" id="{0A69F07C-4390-2101-C222-77E1B78C5197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角丸四角形 104">
                <a:extLst>
                  <a:ext uri="{FF2B5EF4-FFF2-40B4-BE49-F238E27FC236}">
                    <a16:creationId xmlns:a16="http://schemas.microsoft.com/office/drawing/2014/main" id="{8598CB01-611B-EB2F-1055-E71F23FF34D7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5A913223-348C-65D8-792B-8C98D9BCD60A}"/>
                </a:ext>
              </a:extLst>
            </p:cNvPr>
            <p:cNvGrpSpPr/>
            <p:nvPr/>
          </p:nvGrpSpPr>
          <p:grpSpPr>
            <a:xfrm>
              <a:off x="3271837" y="801952"/>
              <a:ext cx="741785" cy="45719"/>
              <a:chOff x="1566862" y="3959489"/>
              <a:chExt cx="741785" cy="45719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17676C8A-8B62-AF6B-21E3-1254C2D4D851}"/>
                  </a:ext>
                </a:extLst>
              </p:cNvPr>
              <p:cNvSpPr/>
              <p:nvPr/>
            </p:nvSpPr>
            <p:spPr bwMode="auto">
              <a:xfrm rot="11700000">
                <a:off x="1566862" y="3959489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59F81899-32A5-CDF8-0E25-761794E6D456}"/>
                  </a:ext>
                </a:extLst>
              </p:cNvPr>
              <p:cNvSpPr/>
              <p:nvPr/>
            </p:nvSpPr>
            <p:spPr bwMode="auto">
              <a:xfrm rot="9900000">
                <a:off x="2028824" y="3959489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860F558-68C3-FC70-BA6F-8EE58A65F577}"/>
              </a:ext>
            </a:extLst>
          </p:cNvPr>
          <p:cNvGrpSpPr/>
          <p:nvPr/>
        </p:nvGrpSpPr>
        <p:grpSpPr>
          <a:xfrm rot="21024317">
            <a:off x="6076642" y="857221"/>
            <a:ext cx="3184679" cy="2362692"/>
            <a:chOff x="348439" y="6607777"/>
            <a:chExt cx="4367620" cy="3065907"/>
          </a:xfrm>
        </p:grpSpPr>
        <p:sp>
          <p:nvSpPr>
            <p:cNvPr id="2" name="星: 10 pt 1">
              <a:extLst>
                <a:ext uri="{FF2B5EF4-FFF2-40B4-BE49-F238E27FC236}">
                  <a16:creationId xmlns:a16="http://schemas.microsoft.com/office/drawing/2014/main" id="{9F9E40A8-EBC9-4547-5402-7A6B8F4DEBCC}"/>
                </a:ext>
              </a:extLst>
            </p:cNvPr>
            <p:cNvSpPr/>
            <p:nvPr/>
          </p:nvSpPr>
          <p:spPr>
            <a:xfrm>
              <a:off x="348439" y="6607777"/>
              <a:ext cx="4367620" cy="3065907"/>
            </a:xfrm>
            <a:prstGeom prst="star10">
              <a:avLst>
                <a:gd name="adj" fmla="val 40779"/>
                <a:gd name="hf" fmla="val 105146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0BEDDBF-C3C4-41B7-7A0B-193C8B936E45}"/>
                </a:ext>
              </a:extLst>
            </p:cNvPr>
            <p:cNvSpPr txBox="1"/>
            <p:nvPr/>
          </p:nvSpPr>
          <p:spPr>
            <a:xfrm>
              <a:off x="1253467" y="7370925"/>
              <a:ext cx="2514889" cy="146988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TW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厳守</a:t>
              </a:r>
              <a:endPara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293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34B3E-75C9-F54B-3C46-3022333E0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フリーフォーム: 図形 198">
            <a:extLst>
              <a:ext uri="{FF2B5EF4-FFF2-40B4-BE49-F238E27FC236}">
                <a16:creationId xmlns:a16="http://schemas.microsoft.com/office/drawing/2014/main" id="{F83209DA-1316-0241-30FE-F2D6EDEC1D87}"/>
              </a:ext>
            </a:extLst>
          </p:cNvPr>
          <p:cNvSpPr/>
          <p:nvPr/>
        </p:nvSpPr>
        <p:spPr>
          <a:xfrm>
            <a:off x="279401" y="266700"/>
            <a:ext cx="7792219" cy="6229350"/>
          </a:xfrm>
          <a:custGeom>
            <a:avLst/>
            <a:gdLst>
              <a:gd name="csX0" fmla="*/ 343050 w 7792219"/>
              <a:gd name="csY0" fmla="*/ 0 h 6229350"/>
              <a:gd name="csX1" fmla="*/ 6947032 w 7792219"/>
              <a:gd name="csY1" fmla="*/ 0 h 6229350"/>
              <a:gd name="csX2" fmla="*/ 7290082 w 7792219"/>
              <a:gd name="csY2" fmla="*/ 343050 h 6229350"/>
              <a:gd name="csX3" fmla="*/ 7290082 w 7792219"/>
              <a:gd name="csY3" fmla="*/ 2429090 h 6229350"/>
              <a:gd name="csX4" fmla="*/ 7391466 w 7792219"/>
              <a:gd name="csY4" fmla="*/ 2511673 h 6229350"/>
              <a:gd name="csX5" fmla="*/ 7792219 w 7792219"/>
              <a:gd name="csY5" fmla="*/ 3338109 h 6229350"/>
              <a:gd name="csX6" fmla="*/ 7433285 w 7792219"/>
              <a:gd name="csY6" fmla="*/ 3075326 h 6229350"/>
              <a:gd name="csX7" fmla="*/ 7290082 w 7792219"/>
              <a:gd name="csY7" fmla="*/ 3000901 h 6229350"/>
              <a:gd name="csX8" fmla="*/ 7290082 w 7792219"/>
              <a:gd name="csY8" fmla="*/ 5886300 h 6229350"/>
              <a:gd name="csX9" fmla="*/ 6947032 w 7792219"/>
              <a:gd name="csY9" fmla="*/ 6229350 h 6229350"/>
              <a:gd name="csX10" fmla="*/ 343050 w 7792219"/>
              <a:gd name="csY10" fmla="*/ 6229350 h 6229350"/>
              <a:gd name="csX11" fmla="*/ 0 w 7792219"/>
              <a:gd name="csY11" fmla="*/ 5886300 h 6229350"/>
              <a:gd name="csX12" fmla="*/ 0 w 7792219"/>
              <a:gd name="csY12" fmla="*/ 343050 h 6229350"/>
              <a:gd name="csX13" fmla="*/ 343050 w 7792219"/>
              <a:gd name="csY13" fmla="*/ 0 h 62293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7792219" h="6229350">
                <a:moveTo>
                  <a:pt x="343050" y="0"/>
                </a:moveTo>
                <a:lnTo>
                  <a:pt x="6947032" y="0"/>
                </a:lnTo>
                <a:cubicBezTo>
                  <a:pt x="7136493" y="0"/>
                  <a:pt x="7290082" y="153589"/>
                  <a:pt x="7290082" y="343050"/>
                </a:cubicBezTo>
                <a:lnTo>
                  <a:pt x="7290082" y="2429090"/>
                </a:lnTo>
                <a:lnTo>
                  <a:pt x="7391466" y="2511673"/>
                </a:lnTo>
                <a:cubicBezTo>
                  <a:pt x="7641825" y="2736258"/>
                  <a:pt x="7792219" y="3024181"/>
                  <a:pt x="7792219" y="3338109"/>
                </a:cubicBezTo>
                <a:cubicBezTo>
                  <a:pt x="7685202" y="3239902"/>
                  <a:pt x="7564618" y="3151976"/>
                  <a:pt x="7433285" y="3075326"/>
                </a:cubicBezTo>
                <a:lnTo>
                  <a:pt x="7290082" y="3000901"/>
                </a:lnTo>
                <a:lnTo>
                  <a:pt x="7290082" y="5886300"/>
                </a:lnTo>
                <a:cubicBezTo>
                  <a:pt x="7290082" y="6075761"/>
                  <a:pt x="7136493" y="6229350"/>
                  <a:pt x="6947032" y="6229350"/>
                </a:cubicBezTo>
                <a:lnTo>
                  <a:pt x="343050" y="6229350"/>
                </a:lnTo>
                <a:cubicBezTo>
                  <a:pt x="153589" y="6229350"/>
                  <a:pt x="0" y="6075761"/>
                  <a:pt x="0" y="5886300"/>
                </a:cubicBezTo>
                <a:lnTo>
                  <a:pt x="0" y="343050"/>
                </a:lnTo>
                <a:cubicBezTo>
                  <a:pt x="0" y="153589"/>
                  <a:pt x="153589" y="0"/>
                  <a:pt x="343050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886895B-44AE-D4A3-E7B2-27075B29E5B7}"/>
              </a:ext>
            </a:extLst>
          </p:cNvPr>
          <p:cNvSpPr txBox="1"/>
          <p:nvPr/>
        </p:nvSpPr>
        <p:spPr>
          <a:xfrm>
            <a:off x="641717" y="834169"/>
            <a:ext cx="6364864" cy="50647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effectLst/>
              </a:rPr>
              <a:t>納入日</a:t>
            </a:r>
          </a:p>
          <a:p>
            <a:r>
              <a:rPr lang="zh-TW" altLang="en-US" sz="8800" dirty="0">
                <a:ln w="38100">
                  <a:noFill/>
                </a:ln>
                <a:effectLst/>
              </a:rPr>
              <a:t>毎週月曜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AD54CFB-A96B-CA19-20F5-3D7CB227009E}"/>
              </a:ext>
            </a:extLst>
          </p:cNvPr>
          <p:cNvGrpSpPr/>
          <p:nvPr/>
        </p:nvGrpSpPr>
        <p:grpSpPr>
          <a:xfrm>
            <a:off x="7653300" y="3305341"/>
            <a:ext cx="2111076" cy="3206563"/>
            <a:chOff x="2751914" y="431544"/>
            <a:chExt cx="1637914" cy="2487866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DD4536-9039-049F-FA74-860D25AF2D66}"/>
                </a:ext>
              </a:extLst>
            </p:cNvPr>
            <p:cNvGrpSpPr/>
            <p:nvPr/>
          </p:nvGrpSpPr>
          <p:grpSpPr>
            <a:xfrm>
              <a:off x="3058957" y="431544"/>
              <a:ext cx="1330871" cy="2487866"/>
              <a:chOff x="2555468" y="1945656"/>
              <a:chExt cx="1330871" cy="2487866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8EE2EEC-8805-1F7A-CE96-183F90E3BCCB}"/>
                  </a:ext>
                </a:extLst>
              </p:cNvPr>
              <p:cNvSpPr/>
              <p:nvPr/>
            </p:nvSpPr>
            <p:spPr bwMode="auto">
              <a:xfrm rot="8100000">
                <a:off x="3604232" y="370652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上の 2 つの角を丸める 5">
                <a:extLst>
                  <a:ext uri="{FF2B5EF4-FFF2-40B4-BE49-F238E27FC236}">
                    <a16:creationId xmlns:a16="http://schemas.microsoft.com/office/drawing/2014/main" id="{359189FF-6C36-4DA4-30D3-F6AB96CABD27}"/>
                  </a:ext>
                </a:extLst>
              </p:cNvPr>
              <p:cNvSpPr/>
              <p:nvPr/>
            </p:nvSpPr>
            <p:spPr bwMode="auto">
              <a:xfrm rot="19800000" flipH="1">
                <a:off x="3409091" y="2984554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94F13C6-426C-0CEB-2709-63B55EDE926D}"/>
                  </a:ext>
                </a:extLst>
              </p:cNvPr>
              <p:cNvSpPr/>
              <p:nvPr/>
            </p:nvSpPr>
            <p:spPr bwMode="auto">
              <a:xfrm>
                <a:off x="264660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EDA4E16-C215-05B2-6A38-BA6059F4FF4B}"/>
                  </a:ext>
                </a:extLst>
              </p:cNvPr>
              <p:cNvSpPr/>
              <p:nvPr/>
            </p:nvSpPr>
            <p:spPr bwMode="auto">
              <a:xfrm flipH="1">
                <a:off x="321346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C016538-813C-09A2-7900-068A1155DCA2}"/>
                  </a:ext>
                </a:extLst>
              </p:cNvPr>
              <p:cNvSpPr/>
              <p:nvPr/>
            </p:nvSpPr>
            <p:spPr bwMode="auto">
              <a:xfrm rot="10800000">
                <a:off x="2763177" y="3744034"/>
                <a:ext cx="780726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5E32B57F-BD0C-8E48-F827-45DB3CEA9F7E}"/>
                  </a:ext>
                </a:extLst>
              </p:cNvPr>
              <p:cNvSpPr/>
              <p:nvPr/>
            </p:nvSpPr>
            <p:spPr bwMode="auto">
              <a:xfrm>
                <a:off x="2729328" y="2984501"/>
                <a:ext cx="845722" cy="80208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" name="二等辺三角形 159">
                <a:extLst>
                  <a:ext uri="{FF2B5EF4-FFF2-40B4-BE49-F238E27FC236}">
                    <a16:creationId xmlns:a16="http://schemas.microsoft.com/office/drawing/2014/main" id="{9592B18C-580D-2C0E-9A4A-7DD836AB8A58}"/>
                  </a:ext>
                </a:extLst>
              </p:cNvPr>
              <p:cNvSpPr/>
              <p:nvPr/>
            </p:nvSpPr>
            <p:spPr bwMode="auto">
              <a:xfrm rot="10800000">
                <a:off x="2994585" y="2976570"/>
                <a:ext cx="302410" cy="578365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437DE2D-9BF1-5FEA-BC47-EA3967F701E4}"/>
                  </a:ext>
                </a:extLst>
              </p:cNvPr>
              <p:cNvSpPr/>
              <p:nvPr/>
            </p:nvSpPr>
            <p:spPr bwMode="auto">
              <a:xfrm rot="10800000">
                <a:off x="3081908" y="3048754"/>
                <a:ext cx="127764" cy="506182"/>
              </a:xfrm>
              <a:custGeom>
                <a:avLst/>
                <a:gdLst>
                  <a:gd name="connsiteX0" fmla="*/ 63882 w 127764"/>
                  <a:gd name="connsiteY0" fmla="*/ 506182 h 506182"/>
                  <a:gd name="connsiteX1" fmla="*/ 0 w 127764"/>
                  <a:gd name="connsiteY1" fmla="*/ 244351 h 506182"/>
                  <a:gd name="connsiteX2" fmla="*/ 63882 w 127764"/>
                  <a:gd name="connsiteY2" fmla="*/ 0 h 506182"/>
                  <a:gd name="connsiteX3" fmla="*/ 127764 w 127764"/>
                  <a:gd name="connsiteY3" fmla="*/ 244351 h 50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4" h="506182">
                    <a:moveTo>
                      <a:pt x="63882" y="506182"/>
                    </a:moveTo>
                    <a:lnTo>
                      <a:pt x="0" y="244351"/>
                    </a:lnTo>
                    <a:lnTo>
                      <a:pt x="63882" y="0"/>
                    </a:lnTo>
                    <a:lnTo>
                      <a:pt x="127764" y="244351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791002CA-EC02-3C14-B33D-6792F717547F}"/>
                  </a:ext>
                </a:extLst>
              </p:cNvPr>
              <p:cNvSpPr/>
              <p:nvPr/>
            </p:nvSpPr>
            <p:spPr bwMode="auto">
              <a:xfrm rot="10800000">
                <a:off x="3082978" y="3026298"/>
                <a:ext cx="127291" cy="125184"/>
              </a:xfrm>
              <a:prstGeom prst="trapezoid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CFF92A20-239D-7A9C-8E80-45C05C4DD023}"/>
                  </a:ext>
                </a:extLst>
              </p:cNvPr>
              <p:cNvSpPr/>
              <p:nvPr/>
            </p:nvSpPr>
            <p:spPr bwMode="auto">
              <a:xfrm>
                <a:off x="259356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3C30B315-15BC-0FFB-3896-694252AB2A09}"/>
                  </a:ext>
                </a:extLst>
              </p:cNvPr>
              <p:cNvSpPr/>
              <p:nvPr/>
            </p:nvSpPr>
            <p:spPr bwMode="auto">
              <a:xfrm rot="20700000">
                <a:off x="255546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A0EFB787-5278-90A3-2FD2-16E96BB0264B}"/>
                  </a:ext>
                </a:extLst>
              </p:cNvPr>
              <p:cNvSpPr/>
              <p:nvPr/>
            </p:nvSpPr>
            <p:spPr bwMode="auto">
              <a:xfrm rot="900000" flipH="1">
                <a:off x="346685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691227C5-2E61-0964-C8B3-D10DC7E46522}"/>
                  </a:ext>
                </a:extLst>
              </p:cNvPr>
              <p:cNvSpPr/>
              <p:nvPr/>
            </p:nvSpPr>
            <p:spPr bwMode="auto">
              <a:xfrm>
                <a:off x="267096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A9F4D875-B7AB-2220-BD1F-714DD869B364}"/>
                  </a:ext>
                </a:extLst>
              </p:cNvPr>
              <p:cNvSpPr/>
              <p:nvPr/>
            </p:nvSpPr>
            <p:spPr bwMode="auto">
              <a:xfrm>
                <a:off x="272367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3D393E3C-68D3-7137-75BF-9FF37387EB40}"/>
                  </a:ext>
                </a:extLst>
              </p:cNvPr>
              <p:cNvSpPr/>
              <p:nvPr/>
            </p:nvSpPr>
            <p:spPr bwMode="auto">
              <a:xfrm>
                <a:off x="322312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BF848FA2-3B4E-0BAC-3BFB-211C9A4F8A59}"/>
                  </a:ext>
                </a:extLst>
              </p:cNvPr>
              <p:cNvSpPr/>
              <p:nvPr/>
            </p:nvSpPr>
            <p:spPr bwMode="auto">
              <a:xfrm>
                <a:off x="285598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85A3BCE4-70A9-EFC7-888C-FF44501EFFDE}"/>
                  </a:ext>
                </a:extLst>
              </p:cNvPr>
              <p:cNvSpPr/>
              <p:nvPr/>
            </p:nvSpPr>
            <p:spPr bwMode="auto">
              <a:xfrm>
                <a:off x="335978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二等辺三角形 71">
                <a:extLst>
                  <a:ext uri="{FF2B5EF4-FFF2-40B4-BE49-F238E27FC236}">
                    <a16:creationId xmlns:a16="http://schemas.microsoft.com/office/drawing/2014/main" id="{34D6BE81-A58E-4C47-BF77-2B62E109BFDC}"/>
                  </a:ext>
                </a:extLst>
              </p:cNvPr>
              <p:cNvSpPr/>
              <p:nvPr/>
            </p:nvSpPr>
            <p:spPr bwMode="auto">
              <a:xfrm rot="16200000">
                <a:off x="297164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BC5944A1-69A7-CE2E-7F8B-1684096B6F54}"/>
                  </a:ext>
                </a:extLst>
              </p:cNvPr>
              <p:cNvSpPr/>
              <p:nvPr/>
            </p:nvSpPr>
            <p:spPr bwMode="auto">
              <a:xfrm rot="10800000">
                <a:off x="3020093" y="2815861"/>
                <a:ext cx="261018" cy="105538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2E806506-6B90-690D-DAFD-4E5D6FD7D30D}"/>
                  </a:ext>
                </a:extLst>
              </p:cNvPr>
              <p:cNvSpPr/>
              <p:nvPr/>
            </p:nvSpPr>
            <p:spPr bwMode="auto">
              <a:xfrm rot="20700000">
                <a:off x="2668613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7DABDB5-FCE7-269A-CB26-EFCB34BD71D5}"/>
                  </a:ext>
                </a:extLst>
              </p:cNvPr>
              <p:cNvSpPr/>
              <p:nvPr/>
            </p:nvSpPr>
            <p:spPr bwMode="auto">
              <a:xfrm>
                <a:off x="2847975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70CCBB6A-A4E6-8C2B-8DB7-379EE679159C}"/>
                  </a:ext>
                </a:extLst>
              </p:cNvPr>
              <p:cNvSpPr/>
              <p:nvPr/>
            </p:nvSpPr>
            <p:spPr bwMode="auto">
              <a:xfrm flipH="1">
                <a:off x="3221831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5BEDAA7-9DE5-7E54-AB28-AE3C944AFCC6}"/>
                </a:ext>
              </a:extLst>
            </p:cNvPr>
            <p:cNvGrpSpPr/>
            <p:nvPr/>
          </p:nvGrpSpPr>
          <p:grpSpPr>
            <a:xfrm rot="20700000" flipH="1">
              <a:off x="2751914" y="1059018"/>
              <a:ext cx="679057" cy="917940"/>
              <a:chOff x="2192787" y="1766211"/>
              <a:chExt cx="910638" cy="1230988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36F4C61-9ED1-A21C-A8E1-C9C795EBF177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51236767-9094-04C2-947C-11F52B9ECB29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105">
                <a:extLst>
                  <a:ext uri="{FF2B5EF4-FFF2-40B4-BE49-F238E27FC236}">
                    <a16:creationId xmlns:a16="http://schemas.microsoft.com/office/drawing/2014/main" id="{9F97B966-3948-1F44-1439-338356C85E9F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角丸四角形 106">
                <a:extLst>
                  <a:ext uri="{FF2B5EF4-FFF2-40B4-BE49-F238E27FC236}">
                    <a16:creationId xmlns:a16="http://schemas.microsoft.com/office/drawing/2014/main" id="{C1576F18-F5AF-3A8A-FBBA-EF6043DA7A92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角丸四角形 107">
                <a:extLst>
                  <a:ext uri="{FF2B5EF4-FFF2-40B4-BE49-F238E27FC236}">
                    <a16:creationId xmlns:a16="http://schemas.microsoft.com/office/drawing/2014/main" id="{06C378C5-6EBC-B69B-06EF-4D9CE7C2A7E1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角丸四角形 104">
                <a:extLst>
                  <a:ext uri="{FF2B5EF4-FFF2-40B4-BE49-F238E27FC236}">
                    <a16:creationId xmlns:a16="http://schemas.microsoft.com/office/drawing/2014/main" id="{E6A843D2-8FDB-A6DE-1390-A762CCA4A448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BAB136A-E021-1A31-1EB4-146B9E2427FD}"/>
                </a:ext>
              </a:extLst>
            </p:cNvPr>
            <p:cNvGrpSpPr/>
            <p:nvPr/>
          </p:nvGrpSpPr>
          <p:grpSpPr>
            <a:xfrm>
              <a:off x="3271837" y="801952"/>
              <a:ext cx="741785" cy="45719"/>
              <a:chOff x="1566862" y="3959489"/>
              <a:chExt cx="741785" cy="45719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A5A17590-1E5C-1C67-7AEB-16D279D2399C}"/>
                  </a:ext>
                </a:extLst>
              </p:cNvPr>
              <p:cNvSpPr/>
              <p:nvPr/>
            </p:nvSpPr>
            <p:spPr bwMode="auto">
              <a:xfrm rot="11700000">
                <a:off x="1566862" y="3959489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5E79A89-9C97-FBC1-587D-2E418888C7A0}"/>
                  </a:ext>
                </a:extLst>
              </p:cNvPr>
              <p:cNvSpPr/>
              <p:nvPr/>
            </p:nvSpPr>
            <p:spPr bwMode="auto">
              <a:xfrm rot="9900000">
                <a:off x="2028824" y="3959489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04955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17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納入日毎週月曜の貼り紙</dc:title>
  <dc:subject>納入日毎週月曜の貼り紙</dc:subject>
  <dc:creator>でじけろお</dc:creator>
  <cp:revision>1</cp:revision>
  <dcterms:created xsi:type="dcterms:W3CDTF">2014-12-04T06:28:23Z</dcterms:created>
  <dcterms:modified xsi:type="dcterms:W3CDTF">2026-02-25T02:01:25Z</dcterms:modified>
  <cp:version>1</cp:version>
</cp:coreProperties>
</file>